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embeddedFontLst>
    <p:embeddedFont>
      <p:font typeface="Proxima Nova" panose="02000506030000020004" pitchFamily="2" charset="0"/>
      <p:regular r:id="rId5"/>
      <p:bold r:id="rId6"/>
      <p:italic r:id="rId7"/>
      <p:boldItalic r:id="rId8"/>
    </p:embeddedFont>
    <p:embeddedFont>
      <p:font typeface="Proxima Nova Extrabold" panose="02000506030000020004" pitchFamily="2" charset="0"/>
      <p:bold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iNdSjZY0SV/JYoHT5sUL3BjzB26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28"/>
  </p:normalViewPr>
  <p:slideViewPr>
    <p:cSldViewPr snapToGrid="0" snapToObjects="1">
      <p:cViewPr varScale="1">
        <p:scale>
          <a:sx n="113" d="100"/>
          <a:sy n="113" d="100"/>
        </p:scale>
        <p:origin x="192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5" Type="http://schemas.openxmlformats.org/officeDocument/2006/relationships/font" Target="fonts/font1.fntdata"/><Relationship Id="rId15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4"/>
          <p:cNvSpPr txBox="1">
            <a:spLocks noGrp="1"/>
          </p:cNvSpPr>
          <p:nvPr>
            <p:ph type="ctrTitle"/>
          </p:nvPr>
        </p:nvSpPr>
        <p:spPr>
          <a:xfrm>
            <a:off x="5550568" y="2422770"/>
            <a:ext cx="6641432" cy="1087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Font typeface="Proxima Nova Extrabold"/>
              <a:buNone/>
              <a:defRPr sz="7200" i="0" u="none" strike="noStrike" cap="none">
                <a:solidFill>
                  <a:schemeClr val="accent1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subTitle" idx="1"/>
          </p:nvPr>
        </p:nvSpPr>
        <p:spPr>
          <a:xfrm>
            <a:off x="5550568" y="3602038"/>
            <a:ext cx="6641432" cy="10212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pic>
        <p:nvPicPr>
          <p:cNvPr id="9" name="Google Shape;9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74300" y="1824202"/>
            <a:ext cx="3619529" cy="27990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5"/>
          <p:cNvSpPr txBox="1">
            <a:spLocks noGrp="1"/>
          </p:cNvSpPr>
          <p:nvPr>
            <p:ph type="title"/>
          </p:nvPr>
        </p:nvSpPr>
        <p:spPr>
          <a:xfrm>
            <a:off x="838200" y="576137"/>
            <a:ext cx="10515600" cy="760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Proxima Nova"/>
              <a:buNone/>
              <a:defRPr sz="4800" b="1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body" idx="1"/>
          </p:nvPr>
        </p:nvSpPr>
        <p:spPr>
          <a:xfrm>
            <a:off x="838200" y="1860058"/>
            <a:ext cx="10515600" cy="3290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pic>
        <p:nvPicPr>
          <p:cNvPr id="13" name="Google Shape;13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91791" y="4820652"/>
            <a:ext cx="2200209" cy="1701459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5"/>
          <p:cNvSpPr txBox="1"/>
          <p:nvPr/>
        </p:nvSpPr>
        <p:spPr>
          <a:xfrm>
            <a:off x="838200" y="1336427"/>
            <a:ext cx="10515600" cy="43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92E27"/>
              </a:buClr>
              <a:buSzPts val="3200"/>
              <a:buFont typeface="Proxima Nova"/>
              <a:buNone/>
            </a:pPr>
            <a:r>
              <a:rPr lang="en-US" sz="3200" b="1" i="0" u="none" strike="noStrike" cap="none">
                <a:solidFill>
                  <a:srgbClr val="D92E27"/>
                </a:solidFill>
                <a:latin typeface="Proxima Nova"/>
                <a:ea typeface="Proxima Nova"/>
                <a:cs typeface="Proxima Nova"/>
                <a:sym typeface="Proxima Nova"/>
              </a:rPr>
              <a:t>Heading 2</a:t>
            </a:r>
            <a:endParaRPr sz="3200" b="1" i="0" u="none" strike="noStrike" cap="none">
              <a:solidFill>
                <a:srgbClr val="D92E27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"/>
          <p:cNvSpPr txBox="1">
            <a:spLocks noGrp="1"/>
          </p:cNvSpPr>
          <p:nvPr>
            <p:ph type="ctrTitle"/>
          </p:nvPr>
        </p:nvSpPr>
        <p:spPr>
          <a:xfrm>
            <a:off x="5550568" y="2422770"/>
            <a:ext cx="6641400" cy="10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92E27"/>
              </a:buClr>
              <a:buSzPts val="7200"/>
              <a:buFont typeface="Proxima Nova"/>
              <a:buNone/>
            </a:pPr>
            <a:r>
              <a:rPr lang="en-US" b="1">
                <a:solidFill>
                  <a:srgbClr val="D92E27"/>
                </a:solidFill>
              </a:rPr>
              <a:t>TITLE</a:t>
            </a:r>
            <a:endParaRPr b="1">
              <a:solidFill>
                <a:srgbClr val="D92E27"/>
              </a:solidFill>
            </a:endParaRPr>
          </a:p>
        </p:txBody>
      </p:sp>
      <p:sp>
        <p:nvSpPr>
          <p:cNvPr id="20" name="Google Shape;20;p1"/>
          <p:cNvSpPr txBox="1">
            <a:spLocks noGrp="1"/>
          </p:cNvSpPr>
          <p:nvPr>
            <p:ph type="subTitle" idx="1"/>
          </p:nvPr>
        </p:nvSpPr>
        <p:spPr>
          <a:xfrm>
            <a:off x="5550568" y="3602038"/>
            <a:ext cx="6641400" cy="102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n-US" b="1"/>
              <a:t>Subtitle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"/>
          <p:cNvSpPr txBox="1">
            <a:spLocks noGrp="1"/>
          </p:cNvSpPr>
          <p:nvPr>
            <p:ph type="title"/>
          </p:nvPr>
        </p:nvSpPr>
        <p:spPr>
          <a:xfrm>
            <a:off x="838200" y="576137"/>
            <a:ext cx="10515600" cy="760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Proxima Nova"/>
              <a:buNone/>
            </a:pPr>
            <a:r>
              <a:rPr lang="en-US"/>
              <a:t>HEADING</a:t>
            </a:r>
            <a:endParaRPr/>
          </a:p>
        </p:txBody>
      </p:sp>
      <p:sp>
        <p:nvSpPr>
          <p:cNvPr id="26" name="Google Shape;26;p2"/>
          <p:cNvSpPr txBox="1">
            <a:spLocks noGrp="1"/>
          </p:cNvSpPr>
          <p:nvPr>
            <p:ph type="body" idx="1"/>
          </p:nvPr>
        </p:nvSpPr>
        <p:spPr>
          <a:xfrm>
            <a:off x="838200" y="1860058"/>
            <a:ext cx="10515600" cy="4388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D92E26"/>
      </a:accent1>
      <a:accent2>
        <a:srgbClr val="F3BE17"/>
      </a:accent2>
      <a:accent3>
        <a:srgbClr val="D2CFC8"/>
      </a:accent3>
      <a:accent4>
        <a:srgbClr val="FF0000"/>
      </a:accent4>
      <a:accent5>
        <a:srgbClr val="F5D66E"/>
      </a:accent5>
      <a:accent6>
        <a:srgbClr val="7F7F7F"/>
      </a:accent6>
      <a:hlink>
        <a:srgbClr val="60C9DD"/>
      </a:hlink>
      <a:folHlink>
        <a:srgbClr val="60C9D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Macintosh PowerPoint</Application>
  <PresentationFormat>Widescreen</PresentationFormat>
  <Paragraphs>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Proxima Nova</vt:lpstr>
      <vt:lpstr>Arial</vt:lpstr>
      <vt:lpstr>Proxima Nova Extrabold</vt:lpstr>
      <vt:lpstr>Office Theme</vt:lpstr>
      <vt:lpstr>TITLE</vt:lpstr>
      <vt:lpstr>HEADING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Quinsey Sablan</dc:creator>
  <cp:lastModifiedBy>Nella Uher</cp:lastModifiedBy>
  <cp:revision>1</cp:revision>
  <dcterms:created xsi:type="dcterms:W3CDTF">2019-06-07T18:06:28Z</dcterms:created>
  <dcterms:modified xsi:type="dcterms:W3CDTF">2021-12-16T20:07:55Z</dcterms:modified>
</cp:coreProperties>
</file>