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embeddedFontLst>
    <p:embeddedFont>
      <p:font typeface="Proxima Nova" panose="02000506030000020004" pitchFamily="50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811D7-6D0E-479D-9ABD-53B688C378FD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CEC5F-F4E5-4DF9-B7BD-65ACA6C73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92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4394718" y="2428726"/>
            <a:ext cx="7641772" cy="2000548"/>
            <a:chOff x="4823926" y="2036421"/>
            <a:chExt cx="6400800" cy="2000548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4823926" y="2036421"/>
              <a:ext cx="6400800" cy="144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8800" b="1" dirty="0" smtClean="0">
                  <a:solidFill>
                    <a:srgbClr val="D92E27"/>
                  </a:solidFill>
                  <a:latin typeface="Proxima Nova" panose="02000506030000020004" pitchFamily="50" charset="0"/>
                </a:rPr>
                <a:t>TITLE</a:t>
              </a:r>
              <a:endParaRPr lang="en-US" sz="8800" b="1" dirty="0">
                <a:solidFill>
                  <a:srgbClr val="D92E27"/>
                </a:solidFill>
                <a:latin typeface="Proxima Nova" panose="02000506030000020004" pitchFamily="50" charset="0"/>
              </a:endParaRP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4823926" y="3452194"/>
              <a:ext cx="6400799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b="1" dirty="0" smtClean="0">
                  <a:latin typeface="Proxima Nova" panose="02000506030000020004" pitchFamily="50" charset="0"/>
                </a:rPr>
                <a:t>Subheading</a:t>
              </a:r>
              <a:endParaRPr lang="en-US" sz="3200" b="1" dirty="0">
                <a:latin typeface="Proxima Nova" panose="02000506030000020004" pitchFamily="50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7" y="1961774"/>
            <a:ext cx="3599351" cy="27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19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20045" y="393428"/>
            <a:ext cx="1115191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dirty="0" smtClean="0">
                <a:solidFill>
                  <a:srgbClr val="D92E27"/>
                </a:solidFill>
                <a:latin typeface="Proxima Nova" panose="02000506030000020004" pitchFamily="50" charset="0"/>
              </a:rPr>
              <a:t>HEADING</a:t>
            </a:r>
            <a:endParaRPr lang="en-US" sz="4800" b="1" dirty="0">
              <a:solidFill>
                <a:srgbClr val="D92E27"/>
              </a:solidFill>
              <a:latin typeface="Proxima Nova" panose="02000506030000020004" pitchFamily="50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20045" y="1224425"/>
            <a:ext cx="1115191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b="1" dirty="0" smtClean="0">
                <a:latin typeface="Proxima Nova" panose="02000506030000020004" pitchFamily="50" charset="0"/>
              </a:rPr>
              <a:t>Subheading</a:t>
            </a:r>
            <a:endParaRPr lang="en-US" sz="2800" b="1" dirty="0">
              <a:latin typeface="Proxima Nova" panose="02000506030000020004" pitchFamily="50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20045" y="1747645"/>
            <a:ext cx="1115191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 smtClean="0">
                <a:latin typeface="Proxima Nova" panose="02000506030000020004" pitchFamily="50" charset="0"/>
              </a:rPr>
              <a:t>Paragraph Text</a:t>
            </a:r>
            <a:endParaRPr lang="en-US" dirty="0">
              <a:latin typeface="Proxima Nova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9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4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3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13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Proxima Nova</vt:lpstr>
      <vt:lpstr>Calibri</vt:lpstr>
      <vt:lpstr>Office Theme</vt:lpstr>
      <vt:lpstr>PowerPoint Presentation</vt:lpstr>
      <vt:lpstr>PowerPoint Presentation</vt:lpstr>
    </vt:vector>
  </TitlesOfParts>
  <Company>Arizona Christian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Quinsey Sablan</dc:creator>
  <cp:lastModifiedBy>Quinsey Sablan</cp:lastModifiedBy>
  <cp:revision>2</cp:revision>
  <dcterms:created xsi:type="dcterms:W3CDTF">2019-06-19T20:32:36Z</dcterms:created>
  <dcterms:modified xsi:type="dcterms:W3CDTF">2019-06-19T22:51:20Z</dcterms:modified>
</cp:coreProperties>
</file>