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sldIdLst>
    <p:sldId id="333" r:id="rId2"/>
    <p:sldId id="334" r:id="rId3"/>
    <p:sldId id="33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lsey Hjerpe" initials="KH" lastIdx="7" clrIdx="0">
    <p:extLst>
      <p:ext uri="{19B8F6BF-5375-455C-9EA6-DF929625EA0E}">
        <p15:presenceInfo xmlns:p15="http://schemas.microsoft.com/office/powerpoint/2012/main" userId="S::kelsey.hjerpe@arizonachristian.edu::2951eb9f-ce29-4140-a63f-1cf3918cbec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2E26"/>
    <a:srgbClr val="CBCCCB"/>
    <a:srgbClr val="000000"/>
    <a:srgbClr val="D7D8D7"/>
    <a:srgbClr val="E4E5E3"/>
    <a:srgbClr val="D2CFC8"/>
    <a:srgbClr val="F3BE17"/>
    <a:srgbClr val="C62A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290"/>
    <p:restoredTop sz="96281"/>
  </p:normalViewPr>
  <p:slideViewPr>
    <p:cSldViewPr snapToGrid="0" snapToObjects="1">
      <p:cViewPr varScale="1">
        <p:scale>
          <a:sx n="101" d="100"/>
          <a:sy n="101" d="100"/>
        </p:scale>
        <p:origin x="20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79A25-F2A9-7643-B583-47C67948C58D}" type="datetimeFigureOut">
              <a:rPr lang="en-US" smtClean="0"/>
              <a:t>1/7/22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E76B5-52F2-C143-809F-6750B968AB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01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E76B5-52F2-C143-809F-6750B968AB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29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21;p2">
            <a:extLst>
              <a:ext uri="{FF2B5EF4-FFF2-40B4-BE49-F238E27FC236}">
                <a16:creationId xmlns:a16="http://schemas.microsoft.com/office/drawing/2014/main" id="{CE1CA784-68ED-2947-B268-E9C41D99978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92E2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F02788-5F32-EE49-A8C3-FB22551ED6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  <a:alphaModFix amt="20000"/>
          </a:blip>
          <a:srcRect r="18988"/>
          <a:stretch/>
        </p:blipFill>
        <p:spPr>
          <a:xfrm>
            <a:off x="5412131" y="0"/>
            <a:ext cx="6779869" cy="6858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5C55D9-3953-1645-B14F-C3264212CFD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453597" y="6017812"/>
            <a:ext cx="2286000" cy="768246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87165-19F5-E240-9619-38B27B4299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3225" y="2369454"/>
            <a:ext cx="5097463" cy="722106"/>
          </a:xfrm>
        </p:spPr>
        <p:txBody>
          <a:bodyPr>
            <a:norm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402D9C1-CE61-2048-920A-0E40FB9EF51D}"/>
              </a:ext>
            </a:extLst>
          </p:cNvPr>
          <p:cNvCxnSpPr/>
          <p:nvPr userDrawn="1"/>
        </p:nvCxnSpPr>
        <p:spPr>
          <a:xfrm>
            <a:off x="669471" y="3200401"/>
            <a:ext cx="1371600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EED846D-6FB3-2E46-91E2-5EF4B38C11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3225" y="3415020"/>
            <a:ext cx="5097463" cy="722106"/>
          </a:xfrm>
        </p:spPr>
        <p:txBody>
          <a:bodyPr>
            <a:normAutofit/>
          </a:bodyPr>
          <a:lstStyle>
            <a:lvl1pPr marL="0" indent="0">
              <a:buNone/>
              <a:defRPr sz="1900" b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386410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hoto and Red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8068235" cy="6858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baseline="0"/>
            </a:lvl1pPr>
          </a:lstStyle>
          <a:p>
            <a:r>
              <a:rPr lang="en-US" dirty="0"/>
              <a:t>Click to insert photo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8068235" y="0"/>
            <a:ext cx="4123765" cy="6858000"/>
          </a:xfrm>
          <a:prstGeom prst="rect">
            <a:avLst/>
          </a:prstGeom>
          <a:solidFill>
            <a:srgbClr val="D92E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10955" y="6169688"/>
            <a:ext cx="431421" cy="353532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0AAC557-A718-C74D-9BD9-3C00FF33CF5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35788" y="2515723"/>
            <a:ext cx="3388659" cy="445870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Copy Goes Here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239276B-2793-1A46-8822-EA83FAA89B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35788" y="3429000"/>
            <a:ext cx="3388659" cy="1046761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Supporting text</a:t>
            </a:r>
          </a:p>
          <a:p>
            <a:pPr lvl="0"/>
            <a:r>
              <a:rPr lang="en-US" dirty="0"/>
              <a:t>goes here</a:t>
            </a:r>
          </a:p>
        </p:txBody>
      </p:sp>
    </p:spTree>
    <p:extLst>
      <p:ext uri="{BB962C8B-B14F-4D97-AF65-F5344CB8AC3E}">
        <p14:creationId xmlns:p14="http://schemas.microsoft.com/office/powerpoint/2010/main" val="109167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832164-E907-4B44-B22F-63BA2E6832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117" y="5670705"/>
            <a:ext cx="10401767" cy="11065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46088B2-44F8-8149-9479-0C3EF67EC6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880290" y="6047225"/>
            <a:ext cx="431421" cy="353532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AD7E3B7-F91D-864F-A8BF-A6BBD9842B6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5544" y="2491987"/>
            <a:ext cx="3180577" cy="385682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7016C445-8AAC-E64D-BA76-0C2E2383F42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00868" y="2491987"/>
            <a:ext cx="3180577" cy="385682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168B5855-0000-5045-9A5A-8F3B256B36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46192" y="2491987"/>
            <a:ext cx="3180577" cy="385682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5452618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FDC3C3-326F-B745-B56A-ED171D9CD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62876-97B5-0948-96F5-8A389DE77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D4B6E-05EA-0B45-B22D-2276D88176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4334D-0019-A04D-BA8C-8B52CB151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B5E59-18C4-A147-A80D-2B5EBFF52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B742F-FDBF-484B-8E84-A5FF8A3C1F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30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3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F8DEFB8-156C-4643-AE5D-6F5D3ADCC5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42EC18-9F6B-2749-B9DC-30D31385CA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34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6BE1501-E67F-7847-8F7A-6AE776D1E1F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BE09A-165F-7E47-B574-CC2D0382BF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E089EA-F859-B64C-BB74-E8A764B148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38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C78F26-B82A-2C44-9901-1FD740BC08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07A7B-21DB-5A4F-9D71-C186CAE6F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3AA9F-693A-4B4B-A40A-E9BC45C6E2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3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Arizona Christian University">
      <a:dk1>
        <a:srgbClr val="404040"/>
      </a:dk1>
      <a:lt1>
        <a:srgbClr val="F8F8F7"/>
      </a:lt1>
      <a:dk2>
        <a:srgbClr val="343434"/>
      </a:dk2>
      <a:lt2>
        <a:srgbClr val="E3E2DE"/>
      </a:lt2>
      <a:accent1>
        <a:srgbClr val="D92E26"/>
      </a:accent1>
      <a:accent2>
        <a:srgbClr val="222222"/>
      </a:accent2>
      <a:accent3>
        <a:srgbClr val="F3BE17"/>
      </a:accent3>
      <a:accent4>
        <a:srgbClr val="B21F24"/>
      </a:accent4>
      <a:accent5>
        <a:srgbClr val="60C9DD"/>
      </a:accent5>
      <a:accent6>
        <a:srgbClr val="D2CFC8"/>
      </a:accent6>
      <a:hlink>
        <a:srgbClr val="D92E26"/>
      </a:hlink>
      <a:folHlink>
        <a:srgbClr val="0097A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1</Words>
  <Application>Microsoft Macintosh PowerPoint</Application>
  <PresentationFormat>Widescreen</PresentationFormat>
  <Paragraphs>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AID 101</dc:title>
  <dc:creator>Nella Uher</dc:creator>
  <cp:lastModifiedBy>Nella Uher</cp:lastModifiedBy>
  <cp:revision>233</cp:revision>
  <dcterms:created xsi:type="dcterms:W3CDTF">2020-10-07T19:16:24Z</dcterms:created>
  <dcterms:modified xsi:type="dcterms:W3CDTF">2022-01-07T21:01:27Z</dcterms:modified>
</cp:coreProperties>
</file>